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EE5"/>
    <a:srgbClr val="E3FCFD"/>
    <a:srgbClr val="E5F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8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17FA4D4-18BE-4FA8-AFD2-F86B306F6747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F3A4081-FEB2-4635-A9CB-646B1DE5F6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795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3A4081-FEB2-4635-A9CB-646B1DE5F6B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12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162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40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415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97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747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6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12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7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63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1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08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C8998-E9D5-4BD0-9789-2F3FECBB595D}" type="datetimeFigureOut">
              <a:rPr lang="zh-TW" altLang="en-US" smtClean="0"/>
              <a:t>2024/5/24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715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3FCFD"/>
            </a:gs>
            <a:gs pos="100000">
              <a:srgbClr val="DAFEE5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B3B817D5-3F66-6257-EFF4-FC5387B07FD9}"/>
              </a:ext>
            </a:extLst>
          </p:cNvPr>
          <p:cNvSpPr txBox="1"/>
          <p:nvPr/>
        </p:nvSpPr>
        <p:spPr>
          <a:xfrm>
            <a:off x="1858420" y="-94532"/>
            <a:ext cx="7057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年基隆市失業者職業訓練開班資訊一覽表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4FD6E68-A263-8F9A-CAA8-D60D5AD3558E}"/>
              </a:ext>
            </a:extLst>
          </p:cNvPr>
          <p:cNvSpPr txBox="1"/>
          <p:nvPr/>
        </p:nvSpPr>
        <p:spPr>
          <a:xfrm>
            <a:off x="872318" y="5013539"/>
            <a:ext cx="778453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◎報名資格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為年滿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歲以上、具工作意願且工作技能不足之失業者，並符合下列資格之一者，並於招生時作適當評估，以篩選適合者參加訓練：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具中華民國國籍。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新住民：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與在中華民國境內設有戶籍之國民結婚，且獲准居留依法在臺灣地區工作之外國人、大陸地區人民、香港居民或澳門居民。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前目之外國人、大陸地區人民、香港或澳門居民，與其配偶離婚或其配偶死亡，而依法規規定得在臺灣地區繼續居留工作者。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經入出國及移民法第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項或第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項規定取得居留之下列對象之一：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泰國、緬甸地區單一中華民國國籍之無戶籍國民。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泰國、緬甸、印度或尼泊爾地區無國籍人民，且已依就業服務法第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51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項第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款規定取得工作許可者。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跨國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境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人口販運被害人，並取得工作許可者。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在職勞工、自營作業者、公司或行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商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號負責人，不得報名參加職前訓練。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其餘資格限制請洽承辦單位。</a:t>
            </a:r>
            <a:endParaRPr lang="en-US" altLang="zh-TW" sz="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◎預定上課時間如有變動，經機關同意後，由承辦單位另行公布為主。</a:t>
            </a:r>
            <a:endParaRPr lang="en-US" altLang="zh-TW" sz="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◎符合資格之失業參訓者得免繳自行負擔費用</a:t>
            </a:r>
            <a:r>
              <a:rPr lang="zh-TW" altLang="en-US" sz="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、特定對象失業者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得於職業訓練期間申請職訓生活津貼。</a:t>
            </a:r>
            <a:endParaRPr lang="en-US" altLang="zh-TW" sz="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◎報名有關事宜請逕洽各承辦單位。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B240E90-48DA-945E-4B1E-9F1C3128F492}"/>
              </a:ext>
            </a:extLst>
          </p:cNvPr>
          <p:cNvSpPr txBox="1"/>
          <p:nvPr/>
        </p:nvSpPr>
        <p:spPr>
          <a:xfrm>
            <a:off x="2886183" y="6533386"/>
            <a:ext cx="529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基隆市政府 市長 謝國樑 歡迎您！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AC90D61-7A5C-C48E-509D-9F158A68BE70}"/>
              </a:ext>
            </a:extLst>
          </p:cNvPr>
          <p:cNvSpPr txBox="1"/>
          <p:nvPr/>
        </p:nvSpPr>
        <p:spPr>
          <a:xfrm>
            <a:off x="1150017" y="165363"/>
            <a:ext cx="8486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★為服務有就業需求之失業者提升專業職能</a:t>
            </a:r>
            <a:r>
              <a:rPr lang="zh-TW" altLang="en-US" sz="10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，開設多類課程，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上課內容多元豐富，並提供發展第二專長機會，以利訓後儘速投入就業市場。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★歡迎新住民朋友踴躍參加</a:t>
            </a:r>
            <a:r>
              <a:rPr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一般民眾亦可</a:t>
            </a:r>
            <a:r>
              <a:rPr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)~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2" name="圖片 21">
            <a:extLst>
              <a:ext uri="{FF2B5EF4-FFF2-40B4-BE49-F238E27FC236}">
                <a16:creationId xmlns:a16="http://schemas.microsoft.com/office/drawing/2014/main" id="{060CCB4D-953E-7FD0-F6C3-D1257C454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100" y="518706"/>
            <a:ext cx="6801799" cy="457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3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254</TotalTime>
  <Words>390</Words>
  <Application>Microsoft Office PowerPoint</Application>
  <PresentationFormat>A4 紙張 (210x297 公釐)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志昇 謝</dc:creator>
  <cp:lastModifiedBy>Lin Hsin-I</cp:lastModifiedBy>
  <cp:revision>33</cp:revision>
  <cp:lastPrinted>2024-05-21T03:51:21Z</cp:lastPrinted>
  <dcterms:created xsi:type="dcterms:W3CDTF">2023-03-28T08:12:59Z</dcterms:created>
  <dcterms:modified xsi:type="dcterms:W3CDTF">2024-05-24T08:37:39Z</dcterms:modified>
</cp:coreProperties>
</file>