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41" r:id="rId2"/>
    <p:sldId id="340" r:id="rId3"/>
    <p:sldId id="296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 snapToObjects="1">
      <p:cViewPr varScale="1">
        <p:scale>
          <a:sx n="45" d="100"/>
          <a:sy n="45" d="100"/>
        </p:scale>
        <p:origin x="2056" y="72"/>
      </p:cViewPr>
      <p:guideLst>
        <p:guide orient="horz" pos="3120"/>
        <p:guide pos="2160"/>
        <p:guide orient="horz" pos="3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28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48066-1528-4E30-B401-C0A3F88D073C}" type="datetimeFigureOut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87AF-205F-4271-8079-4C7DB8773C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18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CA6-ADFF-4210-B216-0D6C57F9AAFE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4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FEB-9675-4798-86D7-10EEC4417335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72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2276-89FE-41C4-B83D-A49B9ABFEFFB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93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DF51-58B0-4632-85FB-5A81F9B88B07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22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4431-2C4F-49DB-9B18-A12107915E52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64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6B69-E52F-410E-A208-95DE8DD12384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34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989-E769-49E7-87B1-511DA81AD6A3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5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1660-FEF5-4648-A3FC-2A7A46EA07FA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9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DD2F-42F6-4CA3-8253-6068A939FCEC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D8A5-988F-4FA9-A2D4-C41FF526CCC9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1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FDEF-C39A-42BD-9C27-68CEE5DBC833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5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6FDA-6202-4C13-B10F-7A235755F67B}" type="datetime1">
              <a:rPr lang="zh-TW" altLang="en-US" smtClean="0"/>
              <a:pPr/>
              <a:t>2019/4/10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9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7034C9D-E595-4F36-905B-859A65A6D3B7}"/>
              </a:ext>
            </a:extLst>
          </p:cNvPr>
          <p:cNvSpPr txBox="1"/>
          <p:nvPr/>
        </p:nvSpPr>
        <p:spPr>
          <a:xfrm>
            <a:off x="1" y="94464"/>
            <a:ext cx="6858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TW" altLang="en-US" sz="2000" spc="3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基隆想像展</a:t>
            </a:r>
          </a:p>
          <a:p>
            <a:pPr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■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展覽時間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108/4/11(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四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)-108/4/19(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五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</a:t>
            </a:r>
          </a:p>
          <a:p>
            <a:pPr lvl="0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■展覽地點｜基隆設計與建築者之家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前太平國小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)3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endParaRPr lang="en-US" altLang="zh-TW" sz="1400" spc="300" dirty="0" smtClean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lvl="0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           （基隆市中山區中山一路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189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巷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135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號）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8EDFE6-19EA-4FE9-A231-3837C109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1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3E5CE90-7E66-4FC6-8EDD-02BC3180B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89604"/>
              </p:ext>
            </p:extLst>
          </p:nvPr>
        </p:nvGraphicFramePr>
        <p:xfrm>
          <a:off x="677758" y="6740063"/>
          <a:ext cx="2534998" cy="2478405"/>
        </p:xfrm>
        <a:graphic>
          <a:graphicData uri="http://schemas.openxmlformats.org/drawingml/2006/table">
            <a:tbl>
              <a:tblPr/>
              <a:tblGrid>
                <a:gridCol w="474078">
                  <a:extLst>
                    <a:ext uri="{9D8B030D-6E8A-4147-A177-3AD203B41FA5}">
                      <a16:colId xmlns:a16="http://schemas.microsoft.com/office/drawing/2014/main" val="4112820440"/>
                    </a:ext>
                  </a:extLst>
                </a:gridCol>
                <a:gridCol w="2060920">
                  <a:extLst>
                    <a:ext uri="{9D8B030D-6E8A-4147-A177-3AD203B41FA5}">
                      <a16:colId xmlns:a16="http://schemas.microsoft.com/office/drawing/2014/main" val="10843508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4/11(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開幕式細流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8380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562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693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致詞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導覽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685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 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方俊凱建築師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)+Q&amp;A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407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休息時間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903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茶會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22268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3E5CE90-7E66-4FC6-8EDD-02BC3180B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89604"/>
              </p:ext>
            </p:extLst>
          </p:nvPr>
        </p:nvGraphicFramePr>
        <p:xfrm>
          <a:off x="3781175" y="6740063"/>
          <a:ext cx="2497928" cy="1736668"/>
        </p:xfrm>
        <a:graphic>
          <a:graphicData uri="http://schemas.openxmlformats.org/drawingml/2006/table">
            <a:tbl>
              <a:tblPr/>
              <a:tblGrid>
                <a:gridCol w="510103">
                  <a:extLst>
                    <a:ext uri="{9D8B030D-6E8A-4147-A177-3AD203B41FA5}">
                      <a16:colId xmlns:a16="http://schemas.microsoft.com/office/drawing/2014/main" val="4112820440"/>
                    </a:ext>
                  </a:extLst>
                </a:gridCol>
                <a:gridCol w="1987825">
                  <a:extLst>
                    <a:ext uri="{9D8B030D-6E8A-4147-A177-3AD203B41FA5}">
                      <a16:colId xmlns:a16="http://schemas.microsoft.com/office/drawing/2014/main" val="10843508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4/13(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演講細流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8380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562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69321"/>
                  </a:ext>
                </a:extLst>
              </a:tr>
              <a:tr h="78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開場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致詞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 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梁豫漳建築師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)+Q&amp;A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68589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DF55C5C7-E786-43F2-A0D4-C5488D9DD705}"/>
              </a:ext>
            </a:extLst>
          </p:cNvPr>
          <p:cNvSpPr/>
          <p:nvPr/>
        </p:nvSpPr>
        <p:spPr>
          <a:xfrm>
            <a:off x="508269" y="2510979"/>
            <a:ext cx="292690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TW" sz="14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4/11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四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開幕式</a:t>
            </a:r>
            <a:endParaRPr lang="en-US" altLang="zh-TW" sz="1400" b="1" spc="300" dirty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■地點｜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3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展間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r>
              <a:rPr lang="zh-TW" altLang="en-US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開幕致詞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 策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展單位開場、長官致詞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2.</a:t>
            </a:r>
            <a:r>
              <a:rPr lang="zh-TW" altLang="en-US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演講主題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</a:t>
            </a: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「基隆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設計與建築者之家願景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」  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</a:t>
            </a:r>
            <a:r>
              <a:rPr lang="en-US" altLang="zh-TW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/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方俊凱建築師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185738" fontAlgn="base">
              <a:lnSpc>
                <a:spcPct val="150000"/>
              </a:lnSpc>
            </a:pP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請建築師介紹「基隆設計與建築者之家」的成立過程，及世界各地的建築中心案例。並揭示未來「基隆設計與建築者之家」的定位和運作的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方向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3.</a:t>
            </a:r>
            <a:r>
              <a:rPr lang="zh-TW" altLang="en-US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茶會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55C5C7-E786-43F2-A0D4-C5488D9DD705}"/>
              </a:ext>
            </a:extLst>
          </p:cNvPr>
          <p:cNvSpPr/>
          <p:nvPr/>
        </p:nvSpPr>
        <p:spPr>
          <a:xfrm>
            <a:off x="3595820" y="2486265"/>
            <a:ext cx="279069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zh-TW" sz="14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4/13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六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演講</a:t>
            </a:r>
            <a:endParaRPr lang="en-US" altLang="zh-TW" sz="1400" b="1" spc="300" dirty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■地點｜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3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展間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1.</a:t>
            </a:r>
            <a:r>
              <a:rPr lang="zh-TW" altLang="en-US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開場致詞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 策展單位開場、長官致詞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r>
              <a:rPr lang="zh-TW" altLang="en-US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演講主題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</a:t>
            </a:r>
          </a:p>
          <a:p>
            <a:pPr lvl="0" fontAlgn="base">
              <a:lnSpc>
                <a:spcPct val="20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「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基隆東岸廣場設計簡介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」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>
              <a:lnSpc>
                <a:spcPct val="200000"/>
              </a:lnSpc>
            </a:pPr>
            <a:r>
              <a:rPr lang="en-US" altLang="zh-TW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/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梁豫漳建築師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185738" lvl="0" fontAlgn="base">
              <a:lnSpc>
                <a:spcPct val="150000"/>
              </a:lnSpc>
            </a:pP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請建築師介紹「基隆東岸廣場」的設計概念、設計過程，及實務上的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執行。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>
              <a:lnSpc>
                <a:spcPct val="150000"/>
              </a:lnSpc>
            </a:pP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484606" y="2498622"/>
            <a:ext cx="0" cy="6756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428ED98C-8B7D-442E-829D-98271C4A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5" name="群組 26"/>
          <p:cNvGrpSpPr/>
          <p:nvPr/>
        </p:nvGrpSpPr>
        <p:grpSpPr>
          <a:xfrm>
            <a:off x="1866259" y="968297"/>
            <a:ext cx="4718726" cy="8345900"/>
            <a:chOff x="1142345" y="968298"/>
            <a:chExt cx="4718726" cy="8345900"/>
          </a:xfrm>
        </p:grpSpPr>
        <p:pic>
          <p:nvPicPr>
            <p:cNvPr id="2" name="圖片 1" descr="展場現況0124-2.jpg">
              <a:extLst>
                <a:ext uri="{FF2B5EF4-FFF2-40B4-BE49-F238E27FC236}">
                  <a16:creationId xmlns:a16="http://schemas.microsoft.com/office/drawing/2014/main" id="{3EA86A5D-D602-4C93-B278-61EEACB6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684405" y="2813002"/>
              <a:ext cx="8327946" cy="467444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E89CCA0-97C0-425D-942F-4DF4BA957547}"/>
                </a:ext>
              </a:extLst>
            </p:cNvPr>
            <p:cNvSpPr/>
            <p:nvPr/>
          </p:nvSpPr>
          <p:spPr>
            <a:xfrm rot="16200000">
              <a:off x="1869179" y="4669320"/>
              <a:ext cx="3469661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0059784-AC6E-449A-8BE9-F3F79A0064B4}"/>
                </a:ext>
              </a:extLst>
            </p:cNvPr>
            <p:cNvSpPr/>
            <p:nvPr/>
          </p:nvSpPr>
          <p:spPr>
            <a:xfrm rot="16200000">
              <a:off x="2909927" y="7418145"/>
              <a:ext cx="1356406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C8141A-2FD5-49C7-A8E0-C3506B0DAFDE}"/>
                </a:ext>
              </a:extLst>
            </p:cNvPr>
            <p:cNvSpPr/>
            <p:nvPr/>
          </p:nvSpPr>
          <p:spPr>
            <a:xfrm rot="16200000">
              <a:off x="599561" y="4334553"/>
              <a:ext cx="2800127" cy="572163"/>
            </a:xfrm>
            <a:prstGeom prst="rect">
              <a:avLst/>
            </a:prstGeom>
            <a:solidFill>
              <a:srgbClr val="4BACC6">
                <a:lumMod val="60000"/>
                <a:lumOff val="40000"/>
                <a:alpha val="43137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Kozuka Gothic Pro M"/>
                  <a:cs typeface="+mn-cs"/>
                </a:rPr>
                <a:t>          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ozuka Gothic Pro M"/>
                <a:cs typeface="+mn-cs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028EBD8C-D8EB-40CE-B3B5-6748A24D86C0}"/>
                </a:ext>
              </a:extLst>
            </p:cNvPr>
            <p:cNvSpPr txBox="1"/>
            <p:nvPr/>
          </p:nvSpPr>
          <p:spPr>
            <a:xfrm rot="16200000">
              <a:off x="981669" y="4483969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展覽空間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C18DBD0-3C36-4B82-BEB0-6B1EBBDD9C54}"/>
                </a:ext>
              </a:extLst>
            </p:cNvPr>
            <p:cNvSpPr txBox="1"/>
            <p:nvPr/>
          </p:nvSpPr>
          <p:spPr>
            <a:xfrm rot="16200000">
              <a:off x="2626173" y="7585145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 smtClean="0">
                  <a:latin typeface="Kozuka Gothic Pro M" pitchFamily="34" charset="-128"/>
                  <a:ea typeface="Kozuka Gothic Pro M" pitchFamily="34" charset="-128"/>
                </a:rPr>
                <a:t>會議室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D7ED81D-D314-4CD5-952E-BDA6FF62337F}"/>
                </a:ext>
              </a:extLst>
            </p:cNvPr>
            <p:cNvSpPr/>
            <p:nvPr/>
          </p:nvSpPr>
          <p:spPr>
            <a:xfrm rot="16200000">
              <a:off x="3347627" y="8383667"/>
              <a:ext cx="479013" cy="57415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A1F231E-1867-4766-991D-67C8AE358E30}"/>
                </a:ext>
              </a:extLst>
            </p:cNvPr>
            <p:cNvSpPr txBox="1"/>
            <p:nvPr/>
          </p:nvSpPr>
          <p:spPr>
            <a:xfrm rot="16200000">
              <a:off x="3297168" y="8454129"/>
              <a:ext cx="5659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>
                  <a:latin typeface="Kozuka Gothic Pro M" pitchFamily="34" charset="-128"/>
                  <a:ea typeface="Kozuka Gothic Pro M" pitchFamily="34" charset="-128"/>
                </a:rPr>
                <a:t>廁所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2CA87D9-5DC3-4DFF-9F58-392DF817F21F}"/>
                </a:ext>
              </a:extLst>
            </p:cNvPr>
            <p:cNvSpPr/>
            <p:nvPr/>
          </p:nvSpPr>
          <p:spPr>
            <a:xfrm rot="10800000">
              <a:off x="1684286" y="2885121"/>
              <a:ext cx="3660422" cy="368992"/>
            </a:xfrm>
            <a:prstGeom prst="rect">
              <a:avLst/>
            </a:prstGeom>
            <a:solidFill>
              <a:srgbClr val="4BACC6">
                <a:lumMod val="60000"/>
                <a:lumOff val="40000"/>
                <a:alpha val="43137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Kozuka Gothic Pro M"/>
                  <a:cs typeface="+mn-cs"/>
                </a:rPr>
                <a:t>          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ozuka Gothic Pro M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B5967A9-E0A6-4979-850F-DCDC747C4B07}"/>
                </a:ext>
              </a:extLst>
            </p:cNvPr>
            <p:cNvSpPr/>
            <p:nvPr/>
          </p:nvSpPr>
          <p:spPr>
            <a:xfrm rot="16200000">
              <a:off x="3277835" y="4677572"/>
              <a:ext cx="3469661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A44C95A-3DDD-4139-8FAA-259E6D2B40F2}"/>
                </a:ext>
              </a:extLst>
            </p:cNvPr>
            <p:cNvSpPr/>
            <p:nvPr/>
          </p:nvSpPr>
          <p:spPr>
            <a:xfrm rot="16200000">
              <a:off x="4334697" y="7418144"/>
              <a:ext cx="1356406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8834FE4-80CD-49D0-B1CE-A95DE1DDAB27}"/>
                </a:ext>
              </a:extLst>
            </p:cNvPr>
            <p:cNvSpPr/>
            <p:nvPr/>
          </p:nvSpPr>
          <p:spPr>
            <a:xfrm rot="16200000">
              <a:off x="4784198" y="8353768"/>
              <a:ext cx="479013" cy="57415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9A601CFE-EE43-48D2-9658-693AA71E9929}"/>
                </a:ext>
              </a:extLst>
            </p:cNvPr>
            <p:cNvSpPr txBox="1"/>
            <p:nvPr/>
          </p:nvSpPr>
          <p:spPr>
            <a:xfrm rot="16200000">
              <a:off x="4733739" y="8424230"/>
              <a:ext cx="5659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>
                  <a:latin typeface="Kozuka Gothic Pro M" pitchFamily="34" charset="-128"/>
                  <a:ea typeface="Kozuka Gothic Pro M" pitchFamily="34" charset="-128"/>
                </a:rPr>
                <a:t>廁所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03D7119B-FE36-4BF0-9957-9A7D876FB153}"/>
                </a:ext>
              </a:extLst>
            </p:cNvPr>
            <p:cNvSpPr txBox="1"/>
            <p:nvPr/>
          </p:nvSpPr>
          <p:spPr>
            <a:xfrm rot="16200000">
              <a:off x="1910249" y="1515837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3F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79D27531-B7A1-4518-B74B-DC574CA48727}"/>
                </a:ext>
              </a:extLst>
            </p:cNvPr>
            <p:cNvSpPr txBox="1"/>
            <p:nvPr/>
          </p:nvSpPr>
          <p:spPr>
            <a:xfrm rot="16200000">
              <a:off x="3534655" y="1515836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2F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CE47904-A997-4121-97C8-25C4585B28CF}"/>
                </a:ext>
              </a:extLst>
            </p:cNvPr>
            <p:cNvSpPr txBox="1"/>
            <p:nvPr/>
          </p:nvSpPr>
          <p:spPr>
            <a:xfrm rot="16200000">
              <a:off x="4967284" y="1515836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1F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B31AFC8-BD12-4448-99DE-8C8C1E7AED16}"/>
                </a:ext>
              </a:extLst>
            </p:cNvPr>
            <p:cNvSpPr txBox="1"/>
            <p:nvPr/>
          </p:nvSpPr>
          <p:spPr>
            <a:xfrm rot="16200000">
              <a:off x="3337476" y="2167336"/>
              <a:ext cx="438582" cy="15287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出入動線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0CFAE2D-55CF-44A5-B564-3CC664CF84B8}"/>
              </a:ext>
            </a:extLst>
          </p:cNvPr>
          <p:cNvSpPr txBox="1"/>
          <p:nvPr/>
        </p:nvSpPr>
        <p:spPr>
          <a:xfrm rot="16200000">
            <a:off x="1520011" y="4716396"/>
            <a:ext cx="990600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300" dirty="0">
                <a:latin typeface="Kozuka Gothic Pro M" pitchFamily="34" charset="-128"/>
                <a:ea typeface="Kozuka Gothic Pro M" pitchFamily="34" charset="-128"/>
              </a:rPr>
              <a:t>展場配置</a:t>
            </a:r>
            <a:endParaRPr lang="zh-TW" altLang="en-US" b="1" spc="3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27"/>
          <p:cNvGrpSpPr/>
          <p:nvPr/>
        </p:nvGrpSpPr>
        <p:grpSpPr>
          <a:xfrm>
            <a:off x="195431" y="1556770"/>
            <a:ext cx="1621275" cy="5810879"/>
            <a:chOff x="1816703" y="103888"/>
            <a:chExt cx="2705871" cy="9698223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4B05804C-AD17-4DD7-8304-58073B8CC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4" r="30991"/>
            <a:stretch>
              <a:fillRect/>
            </a:stretch>
          </p:blipFill>
          <p:spPr>
            <a:xfrm rot="10800000">
              <a:off x="2125363" y="103888"/>
              <a:ext cx="2397211" cy="9698223"/>
            </a:xfrm>
            <a:prstGeom prst="rect">
              <a:avLst/>
            </a:prstGeom>
          </p:spPr>
        </p:pic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81DAAFE8-38EB-4F25-9A31-B3733CED734E}"/>
                </a:ext>
              </a:extLst>
            </p:cNvPr>
            <p:cNvSpPr txBox="1"/>
            <p:nvPr/>
          </p:nvSpPr>
          <p:spPr>
            <a:xfrm rot="16200000">
              <a:off x="1018611" y="2095611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A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6AE412DE-4C88-4672-83E8-58333FD03630}"/>
                </a:ext>
              </a:extLst>
            </p:cNvPr>
            <p:cNvSpPr txBox="1"/>
            <p:nvPr/>
          </p:nvSpPr>
          <p:spPr>
            <a:xfrm rot="16200000">
              <a:off x="1018612" y="4190444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B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9CBAFA8E-F3B6-4B2B-B184-9896F530A5AD}"/>
                </a:ext>
              </a:extLst>
            </p:cNvPr>
            <p:cNvSpPr txBox="1"/>
            <p:nvPr/>
          </p:nvSpPr>
          <p:spPr>
            <a:xfrm rot="16200000">
              <a:off x="1018612" y="6132877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C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2786095-4259-438E-85BE-4CED875BCA92}"/>
                </a:ext>
              </a:extLst>
            </p:cNvPr>
            <p:cNvSpPr txBox="1"/>
            <p:nvPr/>
          </p:nvSpPr>
          <p:spPr>
            <a:xfrm rot="16200000">
              <a:off x="1018612" y="8297724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D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  <p:cxnSp>
        <p:nvCxnSpPr>
          <p:cNvPr id="34" name="直線接點 33"/>
          <p:cNvCxnSpPr/>
          <p:nvPr/>
        </p:nvCxnSpPr>
        <p:spPr>
          <a:xfrm>
            <a:off x="670240" y="916110"/>
            <a:ext cx="2292929" cy="1969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910281" y="5930989"/>
            <a:ext cx="2099340" cy="1758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48834FE4-80CD-49D0-B1CE-A95DE1DDAB27}"/>
              </a:ext>
            </a:extLst>
          </p:cNvPr>
          <p:cNvSpPr/>
          <p:nvPr/>
        </p:nvSpPr>
        <p:spPr>
          <a:xfrm rot="16200000">
            <a:off x="5512101" y="968400"/>
            <a:ext cx="479013" cy="574157"/>
          </a:xfrm>
          <a:prstGeom prst="rect">
            <a:avLst/>
          </a:prstGeom>
          <a:solidFill>
            <a:schemeClr val="tx1">
              <a:lumMod val="50000"/>
              <a:lumOff val="50000"/>
              <a:alpha val="34902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A601CFE-EE43-48D2-9658-693AA71E9929}"/>
              </a:ext>
            </a:extLst>
          </p:cNvPr>
          <p:cNvSpPr txBox="1"/>
          <p:nvPr/>
        </p:nvSpPr>
        <p:spPr>
          <a:xfrm rot="16200000">
            <a:off x="5461642" y="1038862"/>
            <a:ext cx="5659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TW" altLang="en-US" sz="1200" spc="300" dirty="0">
                <a:latin typeface="Kozuka Gothic Pro M" pitchFamily="34" charset="-128"/>
                <a:ea typeface="Kozuka Gothic Pro M" pitchFamily="34" charset="-128"/>
              </a:rPr>
              <a:t>廁所</a:t>
            </a:r>
            <a:endParaRPr lang="en-US" altLang="zh-TW" sz="1200" spc="3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8834FE4-80CD-49D0-B1CE-A95DE1DDAB27}"/>
              </a:ext>
            </a:extLst>
          </p:cNvPr>
          <p:cNvSpPr/>
          <p:nvPr/>
        </p:nvSpPr>
        <p:spPr>
          <a:xfrm rot="16200000">
            <a:off x="4056205" y="968400"/>
            <a:ext cx="479013" cy="574157"/>
          </a:xfrm>
          <a:prstGeom prst="rect">
            <a:avLst/>
          </a:prstGeom>
          <a:solidFill>
            <a:schemeClr val="tx1">
              <a:lumMod val="50000"/>
              <a:lumOff val="50000"/>
              <a:alpha val="34902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A601CFE-EE43-48D2-9658-693AA71E9929}"/>
              </a:ext>
            </a:extLst>
          </p:cNvPr>
          <p:cNvSpPr txBox="1"/>
          <p:nvPr/>
        </p:nvSpPr>
        <p:spPr>
          <a:xfrm rot="16200000">
            <a:off x="3993389" y="1038862"/>
            <a:ext cx="5659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TW" altLang="en-US" sz="1200" spc="300" dirty="0">
                <a:latin typeface="Kozuka Gothic Pro M" pitchFamily="34" charset="-128"/>
                <a:ea typeface="Kozuka Gothic Pro M" pitchFamily="34" charset="-128"/>
              </a:rPr>
              <a:t>廁所</a:t>
            </a:r>
            <a:endParaRPr lang="en-US" altLang="zh-TW" sz="1200" spc="3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9" name="向下箭號 48"/>
          <p:cNvSpPr/>
          <p:nvPr/>
        </p:nvSpPr>
        <p:spPr>
          <a:xfrm rot="5400000">
            <a:off x="4379298" y="1548163"/>
            <a:ext cx="236592" cy="314205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 rot="16200000">
            <a:off x="3902752" y="3269445"/>
            <a:ext cx="831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基隆大歷史場景再現專案辦公室</a:t>
            </a: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 rot="16200000">
            <a:off x="3918435" y="3996524"/>
            <a:ext cx="83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基隆公辦都市更新專案辦公室</a:t>
            </a: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 rot="16200000">
            <a:off x="5329997" y="5788017"/>
            <a:ext cx="83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社規師成果展教室</a:t>
            </a:r>
          </a:p>
        </p:txBody>
      </p:sp>
      <p:sp>
        <p:nvSpPr>
          <p:cNvPr id="53" name="文字方塊 52"/>
          <p:cNvSpPr txBox="1"/>
          <p:nvPr/>
        </p:nvSpPr>
        <p:spPr>
          <a:xfrm rot="16200000">
            <a:off x="6064586" y="1863461"/>
            <a:ext cx="90281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太平國小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校門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05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F20178B-DD0B-42E0-BD49-E329F14BAAFD}"/>
              </a:ext>
            </a:extLst>
          </p:cNvPr>
          <p:cNvSpPr txBox="1"/>
          <p:nvPr/>
        </p:nvSpPr>
        <p:spPr>
          <a:xfrm>
            <a:off x="1" y="1026894"/>
            <a:ext cx="6858000" cy="118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TW" altLang="en-US" sz="2000" spc="3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作品配置</a:t>
            </a:r>
            <a:endParaRPr lang="en-US" altLang="zh-TW" sz="2000" spc="3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>
              <a:lnSpc>
                <a:spcPct val="200000"/>
              </a:lnSpc>
            </a:pPr>
            <a:r>
              <a:rPr lang="zh-TW" altLang="en-US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地點：設計與建築者之家 </a:t>
            </a:r>
            <a:r>
              <a:rPr lang="en-US" altLang="zh-TW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3F</a:t>
            </a:r>
            <a:r>
              <a:rPr lang="zh-TW" altLang="en-US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altLang="zh-TW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A-D</a:t>
            </a:r>
            <a:r>
              <a:rPr lang="zh-TW" altLang="en-US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</a:t>
            </a:r>
            <a:endParaRPr lang="en-US" altLang="zh-TW" sz="1200" spc="3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D94C3A-A5DD-4109-98E0-5A3D1769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DB42ACF-818E-4EC3-9960-D4E39ADF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57744"/>
              </p:ext>
            </p:extLst>
          </p:nvPr>
        </p:nvGraphicFramePr>
        <p:xfrm>
          <a:off x="471488" y="2849004"/>
          <a:ext cx="5915025" cy="5860580"/>
        </p:xfrm>
        <a:graphic>
          <a:graphicData uri="http://schemas.openxmlformats.org/drawingml/2006/table">
            <a:tbl>
              <a:tblPr/>
              <a:tblGrid>
                <a:gridCol w="597909">
                  <a:extLst>
                    <a:ext uri="{9D8B030D-6E8A-4147-A177-3AD203B41FA5}">
                      <a16:colId xmlns:a16="http://schemas.microsoft.com/office/drawing/2014/main" val="1087718696"/>
                    </a:ext>
                  </a:extLst>
                </a:gridCol>
                <a:gridCol w="1932526">
                  <a:extLst>
                    <a:ext uri="{9D8B030D-6E8A-4147-A177-3AD203B41FA5}">
                      <a16:colId xmlns:a16="http://schemas.microsoft.com/office/drawing/2014/main" val="710262542"/>
                    </a:ext>
                  </a:extLst>
                </a:gridCol>
                <a:gridCol w="395047">
                  <a:extLst>
                    <a:ext uri="{9D8B030D-6E8A-4147-A177-3AD203B41FA5}">
                      <a16:colId xmlns:a16="http://schemas.microsoft.com/office/drawing/2014/main" val="1040685127"/>
                    </a:ext>
                  </a:extLst>
                </a:gridCol>
                <a:gridCol w="2989543">
                  <a:extLst>
                    <a:ext uri="{9D8B030D-6E8A-4147-A177-3AD203B41FA5}">
                      <a16:colId xmlns:a16="http://schemas.microsoft.com/office/drawing/2014/main" val="2884722963"/>
                    </a:ext>
                  </a:extLst>
                </a:gridCol>
              </a:tblGrid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太平國小簡介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基隆市區簡介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9501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照片牆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賴以晨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34754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照片強說明文字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賴宥錡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313609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浮世繪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楊鎮宇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蔡育瑄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82103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浮世繪說明文字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盧柏云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80131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陳宥儒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C5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楊宸安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30969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陳宥儒模型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C6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黃韋智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1009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羅謙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C7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方筱晴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58472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A4-1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羅謙模型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C8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劉鎮宇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97045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基隆火車站簡介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漁港簡介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25469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外木山簡介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吳悠、吳喬偉、陳廷蓉、王心頤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59310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賴昱安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陳冠華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39674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林妤安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涂佳豪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376603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潘東俠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陳咏寬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05957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王維康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林佩儀、李德郁、蕭文滔、侯建呈、侯祥鈺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768361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B5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王詠萱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8565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B6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楊睿霈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15448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B7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黃荷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80565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B8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張祐境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5835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B9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王毓蕙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展覽主題牆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42896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周琮焜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索取牆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541429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林雨湘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3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75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</TotalTime>
  <Words>522</Words>
  <Application>Microsoft Office PowerPoint</Application>
  <PresentationFormat>A4 紙張 (210x297 公釐)</PresentationFormat>
  <Paragraphs>163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Kozuka Gothic Pro B</vt:lpstr>
      <vt:lpstr>Kozuka Gothic Pro M</vt:lpstr>
      <vt:lpstr>Kozuka Gothic Pro R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 Yun Kung</dc:creator>
  <cp:lastModifiedBy>fenny1689@gmail.com</cp:lastModifiedBy>
  <cp:revision>73</cp:revision>
  <cp:lastPrinted>2019-03-15T06:28:02Z</cp:lastPrinted>
  <dcterms:created xsi:type="dcterms:W3CDTF">2019-03-13T11:18:54Z</dcterms:created>
  <dcterms:modified xsi:type="dcterms:W3CDTF">2019-04-10T08:56:17Z</dcterms:modified>
</cp:coreProperties>
</file>